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60" r:id="rId8"/>
    <p:sldId id="257" r:id="rId9"/>
    <p:sldId id="261" r:id="rId10"/>
    <p:sldId id="262" r:id="rId11"/>
  </p:sldIdLst>
  <p:sldSz cx="9144000" cy="6858000" type="screen4x3"/>
  <p:notesSz cx="6834188" cy="9979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393B-B47C-4171-8AB4-9B5F543206C1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1E1A-FD7F-44CE-93FB-8B5EFFFC2D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8020-9D96-4C93-BAE1-1720043F6BCC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48D4-F1AB-4085-B23A-3839D69999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F159-02D6-4F09-8BBB-5E28571AB4B0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CF78-31DD-4185-936B-DC2C52411F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68CD-00A5-4B3A-805F-289FD8F332A4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49FC-A159-420E-9428-3E3A159262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6920-242F-483C-8736-E23D8807E278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212-27C7-48C1-9A95-DF487CF849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3296-D0CB-49D8-9FB7-0C0E29520336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D100-3C28-44C2-8124-BDE74114D0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C798-6F1E-4B55-8AC9-18A886E2DD19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02A9-D346-4C80-B319-C1E70C342F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4460-4832-43D8-B463-9674C142BADB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36B5-D876-4306-A05D-B93AF45CBF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CD9B-B733-4769-9009-14ACE235CDF3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8CB6-35AB-4857-9236-C83D55939D2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C8B4-599F-41CD-BCE2-0E0836F040F2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40F0-D2BE-4941-B342-BAC188EFC04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55AA-E91E-4446-B3BB-364029E6A6CF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0176-ADC0-45A8-A8BB-8F97F27961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E669-9759-457F-95BA-38CCCD910DDD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EB6D-94E9-4889-9D16-C94E939AB5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CF86-5209-470D-8C23-DE83C3146989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61BB-F7F9-4833-A979-FA644062742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85B5-A4E7-4785-AFD2-AD6D9994DA11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A1B8-DE44-42AD-864B-C80A9EB6231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6BD2-E99C-4FD0-9D27-D5AA142C918F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E72B-4207-40F6-8F5E-25D0765166F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1CB-9118-4B6B-8087-441E450A7727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BD00-D919-4C50-96D6-CEACBD3A34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CBA8-8991-45EF-BC41-B7CDC95BE4D4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AE7B-D42C-4FBD-9076-126FD06075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14E2-004A-4678-A6D4-21F720213233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F0D0-D63A-4EEA-A18C-A972EBF690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6107-21BB-4B99-B685-BC023E8DFCAF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0AA6-B766-41CF-B2BE-25723E4F1B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E6ED-F18E-415F-9045-72959DC66459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D750-C815-4C36-ADBF-4CF8CBBEB0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6030-D324-45D5-B9E0-1027DE32AFD6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912E-E767-470E-A070-21401A7118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3A36-D600-4580-B238-43C5923B4343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895A-10A8-4D97-8B1B-2EC227F374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6FD3-DDF3-48EE-8322-729ABDAECEAD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93E1-B712-4C51-8BFB-FF5C618537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DC48-AC68-4863-A8F8-0D5D0ADB4D79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2142-DAB9-4CD4-9764-740B5064DE8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8897-261B-4FDD-8C66-28599309B485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D537-7CF3-4680-A6C5-6899F1AF8C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8B35-C176-479B-A8D0-7E1D8859CF06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8F7B-418B-45D0-B34D-43569D1186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4E2D-7C88-492D-8A46-2613FCF65102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624F-0358-4324-90AE-E04F975E90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F613-3EFF-473D-A26C-F3CE00D137DB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C710-A84C-4102-9312-843CC3D367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5FF7-21B6-4A9D-8BD3-5BF08F4F5D8D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315F-99D6-4FCD-88B3-29B5969E18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2EA9-89EC-4E1D-A842-A8658C18AB6D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5EA7-75A7-44CB-AE62-1BCA5EFAE0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79A5-3C85-4DE5-8267-5B1D1848E432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5974-6678-4D25-B571-13C41193D3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2E16-2A6E-40B5-8C5B-6CCC22BB8B41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9988-41A1-4B5D-9A6B-2D62AC9DFDF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A93F-24FA-482A-846E-A5E5F420F934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FE4A-9FBC-46E5-A521-4C68AF78FE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5919-046E-4C5B-87DD-0EC89A5031BC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9849-7E81-449C-8DA9-B20F4CBF3D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C8F9-F339-4921-8852-68CBECF26218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7182-5E9F-41B3-AE6D-35376BF791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BAB1-1E66-4958-B90D-DDA38A0C0D4F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ABC0-1211-44E0-8D3C-FB1BEDE84A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C256-D5D1-4C43-87E8-8142EC408A6B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649C-FD3F-4616-8F76-B96537C12D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BEAD-3AC1-48C4-95ED-5303FD91E69C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E10C-89E1-4D46-9BCE-3698B7B7FB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4DF4-BB10-444C-B4B3-90ABEC6F86BF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2989-DF7F-4E67-A0DB-A6196D5947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A27C-F616-4493-8560-A68C8848AD13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6775-AB9A-4BEA-8951-36206A40EAC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2642-E975-463F-8960-DAFE45BF68D2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C1B3-5792-4F15-8F04-C0ADE39A31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E113-53D3-4285-96F9-0BC395F175E8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CF4B-F69C-4620-9411-4D9F5503198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A809-42F9-4C2D-A5B6-81EFF5EE402F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98AE-49FB-43A4-AFBD-BF840E805AC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7685-15F3-49BE-96E8-738F55F02850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F09D-0420-4662-98A6-EEB02B4DCE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7108A-E620-422D-9073-F769103FF813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04605-1449-4FC2-B86F-AB640A63BC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D14ABF-6603-4FA4-95F7-9E7C0A0D424E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603FE69-BBC6-4918-BE7C-13CAFA9B74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902B3A6-C396-48AB-B6D5-CB08B0C86738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B5FF35-1D45-4CBF-B64D-7A6B682C17B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5F616ED-1851-4DBB-8B16-93EB312EECAD}" type="datetimeFigureOut">
              <a:rPr lang="fr-FR"/>
              <a:pPr>
                <a:defRPr/>
              </a:pPr>
              <a:t>11/02/2014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835758-E95F-448D-9942-8F70CB4B79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0" y="2071688"/>
            <a:ext cx="7215188" cy="727075"/>
          </a:xfrm>
        </p:spPr>
        <p:txBody>
          <a:bodyPr/>
          <a:lstStyle/>
          <a:p>
            <a:pPr eaLnBrk="1" hangingPunct="1"/>
            <a:r>
              <a:rPr lang="sk-SK" sz="3200" smtClean="0">
                <a:solidFill>
                  <a:schemeClr val="bg1"/>
                </a:solidFill>
                <a:latin typeface="Lucida Calligraphy" pitchFamily="66" charset="0"/>
              </a:rPr>
              <a:t>Ako oddelíme zložky </a:t>
            </a:r>
            <a:br>
              <a:rPr lang="sk-SK" sz="3200" smtClean="0">
                <a:solidFill>
                  <a:schemeClr val="bg1"/>
                </a:solidFill>
                <a:latin typeface="Lucida Calligraphy" pitchFamily="66" charset="0"/>
              </a:rPr>
            </a:br>
            <a:r>
              <a:rPr lang="sk-SK" sz="3200" smtClean="0">
                <a:solidFill>
                  <a:schemeClr val="bg1"/>
                </a:solidFill>
                <a:latin typeface="Lucida Calligraphy" pitchFamily="66" charset="0"/>
              </a:rPr>
              <a:t>zo zmesí? 2. časť</a:t>
            </a:r>
            <a:endParaRPr lang="fr-CA" sz="3200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5124" name="Picture 5" descr="D:\škola\Obrázky\Prezentácie\che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714750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D:\škola\Obrázky\Prezentácie\che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143250"/>
            <a:ext cx="2928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25"/>
          </a:xfrm>
        </p:spPr>
        <p:txBody>
          <a:bodyPr/>
          <a:lstStyle/>
          <a:p>
            <a:pPr algn="l" eaLnBrk="1" hangingPunct="1"/>
            <a:r>
              <a:rPr lang="sk-SK" sz="4800" smtClean="0">
                <a:solidFill>
                  <a:srgbClr val="002060"/>
                </a:solidFill>
                <a:latin typeface="Lucida Calligraphy" pitchFamily="66" charset="0"/>
              </a:rPr>
              <a:t>4. Destilácia</a:t>
            </a:r>
            <a:endParaRPr lang="fr-CA" sz="480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214438"/>
            <a:ext cx="6686550" cy="4911725"/>
          </a:xfrm>
        </p:spPr>
        <p:txBody>
          <a:bodyPr/>
          <a:lstStyle/>
          <a:p>
            <a:pPr eaLnBrk="1" hangingPunct="1"/>
            <a:r>
              <a:rPr lang="sk-SK" sz="2800" b="1" smtClean="0">
                <a:solidFill>
                  <a:srgbClr val="002060"/>
                </a:solidFill>
                <a:latin typeface="Lucida Calligraphy" pitchFamily="66" charset="0"/>
              </a:rPr>
              <a:t>Odlišná vlastnosť: teplota varu</a:t>
            </a:r>
          </a:p>
          <a:p>
            <a:pPr eaLnBrk="1" hangingPunct="1"/>
            <a:r>
              <a:rPr lang="sk-SK" sz="2800" b="1" smtClean="0">
                <a:solidFill>
                  <a:srgbClr val="002060"/>
                </a:solidFill>
                <a:latin typeface="Lucida Calligraphy" pitchFamily="66" charset="0"/>
              </a:rPr>
              <a:t>Využitie: na oddelenie kvapalných látok zo zmesí</a:t>
            </a:r>
            <a:endParaRPr lang="cs-CZ" sz="2800" b="1" smtClean="0">
              <a:solidFill>
                <a:srgbClr val="002060"/>
              </a:solidFill>
              <a:latin typeface="Lucida Calligraphy" pitchFamily="66" charset="0"/>
            </a:endParaRPr>
          </a:p>
          <a:p>
            <a:pPr eaLnBrk="1" hangingPunct="1"/>
            <a:endParaRPr lang="fr-CA" smtClean="0">
              <a:solidFill>
                <a:schemeClr val="tx2"/>
              </a:solidFill>
            </a:endParaRPr>
          </a:p>
        </p:txBody>
      </p:sp>
      <p:pic>
        <p:nvPicPr>
          <p:cNvPr id="4" name="Picture 4" descr="SAT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43188"/>
            <a:ext cx="6248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b="1" smtClean="0">
                <a:solidFill>
                  <a:schemeClr val="bg1"/>
                </a:solidFill>
                <a:latin typeface="Lucida Calligraphy" pitchFamily="66" charset="0"/>
              </a:rPr>
              <a:t>Využitie v praxi:</a:t>
            </a:r>
            <a:endParaRPr lang="fr-CA" b="1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1668462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Príprava destilovanej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	vody</a:t>
            </a:r>
          </a:p>
          <a:p>
            <a:pPr eaLnBrk="1" hangingPunct="1"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Výroba benzínu a olejov</a:t>
            </a:r>
          </a:p>
          <a:p>
            <a:pPr eaLnBrk="1" hangingPunct="1">
              <a:buFontTx/>
              <a:buNone/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    z ropy</a:t>
            </a:r>
            <a:endParaRPr lang="cs-CZ" sz="2800" b="1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CA" sz="2800" b="1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4" name="Picture 4" descr="carlson_detail_destilovana_v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71875"/>
            <a:ext cx="4191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857375"/>
            <a:ext cx="3540125" cy="5572125"/>
            <a:chOff x="3379" y="1070"/>
            <a:chExt cx="2230" cy="2863"/>
          </a:xfrm>
        </p:grpSpPr>
        <p:pic>
          <p:nvPicPr>
            <p:cNvPr id="7174" name="Picture 6" descr="frakcie r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9" y="1070"/>
              <a:ext cx="2230" cy="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105" y="343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286" y="370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796925"/>
          </a:xfrm>
        </p:spPr>
        <p:txBody>
          <a:bodyPr/>
          <a:lstStyle/>
          <a:p>
            <a:pPr algn="l" eaLnBrk="1" hangingPunct="1"/>
            <a:r>
              <a:rPr lang="sk-SK" sz="4800" b="1" smtClean="0">
                <a:solidFill>
                  <a:srgbClr val="002060"/>
                </a:solidFill>
                <a:latin typeface="Lucida Calligraphy" pitchFamily="66" charset="0"/>
              </a:rPr>
              <a:t>5. Kryštalizácia</a:t>
            </a:r>
            <a:endParaRPr lang="fr-CA" sz="4800" b="1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928813" y="1214438"/>
            <a:ext cx="7215187" cy="2000250"/>
          </a:xfrm>
        </p:spPr>
        <p:txBody>
          <a:bodyPr/>
          <a:lstStyle/>
          <a:p>
            <a:pPr eaLnBrk="1" hangingPunct="1"/>
            <a:r>
              <a:rPr lang="sk-SK" sz="2800" b="1" smtClean="0">
                <a:solidFill>
                  <a:srgbClr val="002060"/>
                </a:solidFill>
                <a:latin typeface="Lucida Calligraphy" pitchFamily="66" charset="0"/>
              </a:rPr>
              <a:t>Odlišná vlastnosť: schopnosť tvoriť kryštály</a:t>
            </a:r>
          </a:p>
          <a:p>
            <a:pPr eaLnBrk="1" hangingPunct="1"/>
            <a:r>
              <a:rPr lang="sk-SK" sz="2800" b="1" smtClean="0">
                <a:solidFill>
                  <a:srgbClr val="002060"/>
                </a:solidFill>
                <a:latin typeface="Lucida Calligraphy" pitchFamily="66" charset="0"/>
              </a:rPr>
              <a:t>Využitie: na oddelenie tuhej látky, ktorá je rozpustená v kvapalnej</a:t>
            </a:r>
            <a:endParaRPr lang="cs-CZ" sz="2800" b="1" smtClean="0">
              <a:solidFill>
                <a:srgbClr val="002060"/>
              </a:solidFill>
              <a:latin typeface="Lucida Calligraphy" pitchFamily="66" charset="0"/>
            </a:endParaRPr>
          </a:p>
          <a:p>
            <a:pPr eaLnBrk="1" hangingPunct="1"/>
            <a:endParaRPr lang="fr-CA" smtClean="0">
              <a:solidFill>
                <a:schemeClr val="tx2"/>
              </a:solidFill>
            </a:endParaRPr>
          </a:p>
        </p:txBody>
      </p:sp>
      <p:pic>
        <p:nvPicPr>
          <p:cNvPr id="5" name="Picture 5" descr="200px-Copper(II)-nitrate-trihydrate-s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143248"/>
            <a:ext cx="2743200" cy="2514600"/>
          </a:xfrm>
          <a:prstGeom prst="ellipse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7" descr="kryštalizá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81448"/>
            <a:ext cx="2647952" cy="2876552"/>
          </a:xfrm>
          <a:prstGeom prst="ellipse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AutoShape 7" descr="Obrázek2"/>
          <p:cNvSpPr>
            <a:spLocks noGrp="1" noChangeArrowheads="1"/>
          </p:cNvSpPr>
          <p:nvPr isPhoto="1"/>
        </p:nvSpPr>
        <p:spPr bwMode="auto">
          <a:xfrm>
            <a:off x="1428750" y="3143250"/>
            <a:ext cx="3286125" cy="280987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8199" name="Picture 2" descr="D:\škola\Obrázky\Chemické látky\Copper_sulf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285750"/>
            <a:ext cx="1000125" cy="857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1143000"/>
          </a:xfrm>
        </p:spPr>
        <p:txBody>
          <a:bodyPr/>
          <a:lstStyle/>
          <a:p>
            <a:pPr algn="l" eaLnBrk="1" hangingPunct="1"/>
            <a:r>
              <a:rPr lang="sk-SK" sz="4800" b="1" smtClean="0">
                <a:solidFill>
                  <a:schemeClr val="bg1"/>
                </a:solidFill>
                <a:latin typeface="Lucida Calligraphy" pitchFamily="66" charset="0"/>
              </a:rPr>
              <a:t>Využitie v praxi:</a:t>
            </a:r>
            <a:endParaRPr lang="fr-CA" sz="4800" b="1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1882775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Výroba cukru z cukrovej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	šťavy</a:t>
            </a:r>
          </a:p>
          <a:p>
            <a:pPr eaLnBrk="1" hangingPunct="1"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Laboratórna príprava kryštálov chemických látok</a:t>
            </a:r>
            <a:endParaRPr lang="cs-CZ" sz="2800" b="1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b="1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4" name="Picture 8" descr="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643313"/>
            <a:ext cx="3500438" cy="29813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10" descr="chts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643313"/>
            <a:ext cx="4171950" cy="295116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9" descr="kryst cuk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571500"/>
            <a:ext cx="2351087" cy="1981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 idx="4294967295"/>
          </p:nvPr>
        </p:nvSpPr>
        <p:spPr>
          <a:xfrm>
            <a:off x="2000250" y="428625"/>
            <a:ext cx="6929438" cy="5715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sk-SK" sz="2800" b="1" dirty="0" smtClean="0">
                <a:solidFill>
                  <a:srgbClr val="002060"/>
                </a:solidFill>
                <a:latin typeface="Lucida Calligraphy" pitchFamily="66" charset="0"/>
              </a:rPr>
              <a:t>Vyberte čo oddelíte filtráciou :</a:t>
            </a:r>
            <a:endParaRPr lang="fr-CA" sz="2800" b="1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85938"/>
            <a:ext cx="2857500" cy="434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k-SK" smtClean="0">
              <a:solidFill>
                <a:schemeClr val="tx2"/>
              </a:solidFill>
            </a:endParaRPr>
          </a:p>
          <a:p>
            <a:pPr eaLnBrk="1" hangingPunct="1"/>
            <a:endParaRPr lang="fr-CA" smtClean="0">
              <a:solidFill>
                <a:schemeClr val="tx2"/>
              </a:solidFill>
            </a:endParaRPr>
          </a:p>
        </p:txBody>
      </p:sp>
      <p:pic>
        <p:nvPicPr>
          <p:cNvPr id="19458" name="Picture 2" descr="D:\škola\Obrázky\Prezentácie\Nový obrázek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143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000375" y="1500188"/>
            <a:ext cx="2224088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Piesok a voda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572125" y="1500188"/>
            <a:ext cx="221456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Soľ a voda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572125" y="2714625"/>
            <a:ext cx="22161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Krieda a voda</a:t>
            </a:r>
          </a:p>
        </p:txBody>
      </p:sp>
      <p:pic>
        <p:nvPicPr>
          <p:cNvPr id="19459" name="Picture 3" descr="D:\škola\Obrázky\Prezentácie\Nový obrázek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3574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2928938" y="2714625"/>
            <a:ext cx="2214562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Olej a voda</a:t>
            </a:r>
          </a:p>
        </p:txBody>
      </p:sp>
      <p:pic>
        <p:nvPicPr>
          <p:cNvPr id="19460" name="Picture 4" descr="D:\škola\Obrázky\Prezentácie\2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23574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:\škola\Obrázky\Prezentácie\2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1143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1928813" y="3571875"/>
            <a:ext cx="6904037" cy="5238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  <a:latin typeface="Lucida Calligraphy" pitchFamily="66" charset="0"/>
              </a:rPr>
              <a:t>Vyberte, čo oddelíte kryštalizáciou: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143500" y="4572000"/>
            <a:ext cx="332581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Modrá skalica a voda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5286375" y="5500688"/>
            <a:ext cx="2224088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Piesok a voda</a:t>
            </a:r>
          </a:p>
        </p:txBody>
      </p:sp>
      <p:pic>
        <p:nvPicPr>
          <p:cNvPr id="20" name="Picture 2" descr="D:\škola\Obrázky\Prezentácie\Nový obrázek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42148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BlokTextu 20"/>
          <p:cNvSpPr txBox="1"/>
          <p:nvPr/>
        </p:nvSpPr>
        <p:spPr>
          <a:xfrm>
            <a:off x="2857500" y="4572000"/>
            <a:ext cx="221456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Soľ a voda</a:t>
            </a:r>
          </a:p>
        </p:txBody>
      </p:sp>
      <p:pic>
        <p:nvPicPr>
          <p:cNvPr id="22" name="Picture 3" descr="D:\škola\Obrázky\Prezentácie\Nový obrázek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53578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BlokTextu 22"/>
          <p:cNvSpPr txBox="1"/>
          <p:nvPr/>
        </p:nvSpPr>
        <p:spPr>
          <a:xfrm>
            <a:off x="2857500" y="5500688"/>
            <a:ext cx="21971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</a:rPr>
              <a:t>Etanol a voda</a:t>
            </a:r>
          </a:p>
        </p:txBody>
      </p:sp>
      <p:pic>
        <p:nvPicPr>
          <p:cNvPr id="24" name="Picture 4" descr="D:\škola\Obrázky\Prezentácie\2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0" y="4572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:\škola\Obrázky\Prezentácie\2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5429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ctrTitle"/>
          </p:nvPr>
        </p:nvSpPr>
        <p:spPr>
          <a:xfrm>
            <a:off x="-357188" y="2143125"/>
            <a:ext cx="7215188" cy="727075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chemeClr val="bg1"/>
                </a:solidFill>
                <a:latin typeface="Lucida Calligraphy" pitchFamily="66" charset="0"/>
              </a:rPr>
              <a:t>Ďakujem za pozornosť!</a:t>
            </a:r>
            <a:endParaRPr lang="fr-CA" sz="4000" b="1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1268" name="Picture 2" descr="D:\škola\Obrázky\Prezentácie\1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500438"/>
            <a:ext cx="2238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D:\škola\Obrázky\Prezentácie\1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57500"/>
            <a:ext cx="18573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94</Words>
  <Application>Microsoft Office PowerPoint</Application>
  <PresentationFormat>Prezentácia na obrazovke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Thème Office</vt:lpstr>
      <vt:lpstr>1_Thème Office</vt:lpstr>
      <vt:lpstr>2_Thème Office</vt:lpstr>
      <vt:lpstr>3_Thème Office</vt:lpstr>
      <vt:lpstr>Ako oddelíme zložky  zo zmesí? 2. časť</vt:lpstr>
      <vt:lpstr>4. Destilácia</vt:lpstr>
      <vt:lpstr>Využitie v praxi:</vt:lpstr>
      <vt:lpstr>5. Kryštalizácia</vt:lpstr>
      <vt:lpstr>Využitie v praxi:</vt:lpstr>
      <vt:lpstr>Vyberte čo oddelíte filtráciou :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Riaditelna</cp:lastModifiedBy>
  <cp:revision>23</cp:revision>
  <dcterms:created xsi:type="dcterms:W3CDTF">2008-04-20T22:20:53Z</dcterms:created>
  <dcterms:modified xsi:type="dcterms:W3CDTF">2014-02-11T07:38:33Z</dcterms:modified>
</cp:coreProperties>
</file>