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6" r:id="rId4"/>
    <p:sldId id="267" r:id="rId5"/>
    <p:sldId id="268" r:id="rId6"/>
    <p:sldId id="269" r:id="rId7"/>
    <p:sldId id="265" r:id="rId8"/>
    <p:sldId id="270" r:id="rId9"/>
    <p:sldId id="260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86C"/>
    <a:srgbClr val="336699"/>
    <a:srgbClr val="9078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0"/>
            <a:ext cx="9144000" cy="55245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343400"/>
            <a:ext cx="9144000" cy="381000"/>
          </a:xfrm>
        </p:spPr>
        <p:txBody>
          <a:bodyPr/>
          <a:lstStyle>
            <a:lvl1pPr marL="0" indent="0" algn="ctr">
              <a:defRPr sz="2400"/>
            </a:lvl1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135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35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3AA248DE-7D1A-46D6-8888-1987118C39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2B62B-5632-4739-A7D9-266DE0DE93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115050" y="76200"/>
            <a:ext cx="1962150" cy="64770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5734050" cy="64770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7BC0A-4D3A-4BF8-A17B-B512E9AA73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848600" cy="5334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228600" y="685800"/>
            <a:ext cx="3848100" cy="58674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229100" y="685800"/>
            <a:ext cx="3848100" cy="58674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0" y="65849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6135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7010400" y="66135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379E6012-7ACA-4D49-9A1C-7F9D6992E8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CD4AE-2A01-4B85-A022-4BE94ADD96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27F9D-A772-4612-B54D-5777F1DEA3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38481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229100" y="685800"/>
            <a:ext cx="38481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A203F-5CFF-4849-99D5-A50E8595D4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DE0A8-A6D2-4D53-A423-5270B5A867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494A7-60C3-499B-908B-45EBFDF390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917A7-863E-4E8F-A95B-9C253C3212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5BEF7-A855-4DA8-AB85-40B25BCC2A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8D8E4-5B5D-40C4-BF3B-1C4DAB2E6E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784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7848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849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35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33AC3CB5-E1B3-46A8-8299-7468208148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36699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8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sz="2400" b="1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bg2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0" y="1371600"/>
            <a:ext cx="5410200" cy="1470025"/>
          </a:xfrm>
        </p:spPr>
        <p:txBody>
          <a:bodyPr/>
          <a:lstStyle/>
          <a:p>
            <a:pPr eaLnBrk="1" hangingPunct="1"/>
            <a:r>
              <a:rPr lang="sk-SK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Ako oddelíme zložky zo zmesí? </a:t>
            </a:r>
            <a:br>
              <a:rPr lang="sk-SK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</a:br>
            <a:r>
              <a:rPr lang="sk-SK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1. časť</a:t>
            </a:r>
            <a:endParaRPr lang="cs-CZ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</p:txBody>
      </p:sp>
      <p:pic>
        <p:nvPicPr>
          <p:cNvPr id="2052" name="Picture 4" descr="ch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60417"/>
            <a:ext cx="2852738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2" descr="D:\škola\Obrázky\Prezentácie\1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786190"/>
            <a:ext cx="1852619" cy="2000264"/>
          </a:xfrm>
          <a:prstGeom prst="rect">
            <a:avLst/>
          </a:prstGeom>
          <a:noFill/>
        </p:spPr>
      </p:pic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848600" cy="709594"/>
          </a:xfrm>
        </p:spPr>
        <p:txBody>
          <a:bodyPr/>
          <a:lstStyle/>
          <a:p>
            <a:pPr eaLnBrk="1" hangingPunct="1"/>
            <a:r>
              <a:rPr lang="sk-SK" dirty="0" smtClean="0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1. Usadzovanie</a:t>
            </a:r>
            <a:endParaRPr lang="cs-CZ" dirty="0" smtClean="0">
              <a:solidFill>
                <a:schemeClr val="accent2">
                  <a:lumMod val="50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3077" name="AutoShape 5"/>
          <p:cNvSpPr>
            <a:spLocks noGrp="1" noChangeAspect="1" noChangeArrowheads="1"/>
          </p:cNvSpPr>
          <p:nvPr isPhoto="1"/>
        </p:nvSpPr>
        <p:spPr bwMode="auto">
          <a:xfrm>
            <a:off x="571472" y="1500174"/>
            <a:ext cx="3659188" cy="3570288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stretch>
              <a:fillRect r="-30094"/>
            </a:stretch>
          </a:blipFill>
          <a:ln w="38100">
            <a:solidFill>
              <a:srgbClr val="0099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k-SK"/>
          </a:p>
        </p:txBody>
      </p:sp>
      <p:pic>
        <p:nvPicPr>
          <p:cNvPr id="3080" name="Picture 8" descr="oddelovanie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7686" y="2571744"/>
            <a:ext cx="3500462" cy="2928958"/>
          </a:xfrm>
          <a:noFill/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648200" y="1371600"/>
            <a:ext cx="37128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800" b="1" dirty="0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Odlišná vlastnosť: </a:t>
            </a:r>
          </a:p>
          <a:p>
            <a:r>
              <a:rPr lang="sk-SK" sz="2800" b="1" dirty="0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rôzna hustota</a:t>
            </a:r>
            <a:r>
              <a:rPr lang="sk-SK" sz="2000" dirty="0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 </a:t>
            </a:r>
            <a:endParaRPr lang="cs-CZ" sz="2000" dirty="0">
              <a:solidFill>
                <a:schemeClr val="accent2">
                  <a:lumMod val="50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28600" y="5410200"/>
            <a:ext cx="56332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400" b="1" dirty="0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Využitie:  oddelíme tak </a:t>
            </a:r>
            <a:endParaRPr lang="sk-SK" sz="2400" b="1" dirty="0" smtClean="0">
              <a:solidFill>
                <a:schemeClr val="accent2">
                  <a:lumMod val="50000"/>
                </a:schemeClr>
              </a:solidFill>
              <a:latin typeface="Lucida Calligraphy" pitchFamily="66" charset="0"/>
            </a:endParaRPr>
          </a:p>
          <a:p>
            <a:r>
              <a:rPr lang="sk-SK" sz="2400" b="1" dirty="0" smtClean="0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nerozpustnú zložku od kvapaliny</a:t>
            </a:r>
            <a:endParaRPr lang="sk-SK" sz="2400" b="1" dirty="0">
              <a:solidFill>
                <a:schemeClr val="accent2">
                  <a:lumMod val="50000"/>
                </a:schemeClr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71480"/>
            <a:ext cx="7848600" cy="1357322"/>
          </a:xfrm>
        </p:spPr>
        <p:txBody>
          <a:bodyPr/>
          <a:lstStyle/>
          <a:p>
            <a:pPr eaLnBrk="1" hangingPunct="1"/>
            <a:r>
              <a:rPr lang="sk-SK" sz="4000" dirty="0" smtClean="0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V praxi:</a:t>
            </a:r>
            <a:br>
              <a:rPr lang="sk-SK" sz="4000" dirty="0" smtClean="0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</a:br>
            <a:endParaRPr lang="cs-CZ" sz="4000" dirty="0" smtClean="0">
              <a:solidFill>
                <a:schemeClr val="accent2">
                  <a:lumMod val="50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28802"/>
            <a:ext cx="7848600" cy="4624398"/>
          </a:xfrm>
        </p:spPr>
        <p:txBody>
          <a:bodyPr/>
          <a:lstStyle/>
          <a:p>
            <a:pPr eaLnBrk="1" hangingPunct="1"/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Čistenie odpadových vôd</a:t>
            </a:r>
          </a:p>
          <a:p>
            <a:pPr eaLnBrk="1" hangingPunct="1"/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Ryžovanie zlata</a:t>
            </a:r>
            <a:endParaRPr lang="cs-CZ" b="1" dirty="0" smtClean="0">
              <a:solidFill>
                <a:schemeClr val="accent2">
                  <a:lumMod val="50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5124" name="Picture 4" descr="odpadova vo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71810"/>
            <a:ext cx="3789363" cy="30480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125" name="Picture 5" descr="ryzovan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071810"/>
            <a:ext cx="3619500" cy="30861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2</a:t>
            </a:r>
            <a:r>
              <a:rPr lang="sk-SK" dirty="0" smtClean="0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. Odparovanie</a:t>
            </a:r>
            <a:endParaRPr lang="cs-CZ" dirty="0" smtClean="0">
              <a:solidFill>
                <a:schemeClr val="accent2">
                  <a:lumMod val="50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57232"/>
            <a:ext cx="7848600" cy="5695968"/>
          </a:xfrm>
        </p:spPr>
        <p:txBody>
          <a:bodyPr/>
          <a:lstStyle/>
          <a:p>
            <a:pPr eaLnBrk="1" hangingPunct="1"/>
            <a:r>
              <a:rPr lang="sk-SK" dirty="0" smtClean="0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Odlišná vlastnosť: </a:t>
            </a:r>
          </a:p>
          <a:p>
            <a:pPr eaLnBrk="1" hangingPunct="1">
              <a:buFontTx/>
              <a:buNone/>
            </a:pPr>
            <a:r>
              <a:rPr lang="sk-SK" dirty="0" smtClean="0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    odlišná schopnosť odparovať sa</a:t>
            </a:r>
          </a:p>
          <a:p>
            <a:pPr eaLnBrk="1" hangingPunct="1">
              <a:buFontTx/>
              <a:buNone/>
            </a:pPr>
            <a:r>
              <a:rPr lang="sk-SK" dirty="0" smtClean="0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Využitie: na oddelenie kvapalnej zložky  od tuhej</a:t>
            </a:r>
            <a:endParaRPr lang="cs-CZ" dirty="0" smtClean="0">
              <a:solidFill>
                <a:schemeClr val="accent2">
                  <a:lumMod val="50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8196" name="Picture 4" descr="odparovani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143248"/>
            <a:ext cx="3240088" cy="2808288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AutoShape 7" descr="Obrázek2"/>
          <p:cNvSpPr>
            <a:spLocks noGrp="1" noChangeArrowheads="1"/>
          </p:cNvSpPr>
          <p:nvPr isPhoto="1"/>
        </p:nvSpPr>
        <p:spPr bwMode="auto">
          <a:xfrm>
            <a:off x="571472" y="3143248"/>
            <a:ext cx="3817936" cy="2809874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 r="-7"/>
            </a:stretch>
          </a:blipFill>
          <a:ln w="38100">
            <a:solidFill>
              <a:srgbClr val="0099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85720" y="500042"/>
            <a:ext cx="24833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4000" b="1" dirty="0" smtClean="0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V praxi:</a:t>
            </a:r>
            <a:endParaRPr lang="cs-CZ" sz="4000" b="1" dirty="0">
              <a:solidFill>
                <a:schemeClr val="accent2">
                  <a:lumMod val="50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14282" y="1357298"/>
            <a:ext cx="55007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sk-SK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k-SK" sz="2800" dirty="0" smtClean="0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Získavanie morskej soli</a:t>
            </a:r>
          </a:p>
          <a:p>
            <a:pPr>
              <a:buFontTx/>
              <a:buChar char="•"/>
            </a:pPr>
            <a:r>
              <a:rPr lang="sk-SK" sz="2800" dirty="0" smtClean="0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 Varenie lekváru z ovocia</a:t>
            </a:r>
            <a:endParaRPr lang="cs-CZ" sz="2800" dirty="0">
              <a:solidFill>
                <a:schemeClr val="accent2">
                  <a:lumMod val="50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15367" name="Picture 7" descr="a723f8bc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643314"/>
            <a:ext cx="43434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R10092009-005-150x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228599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slivk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066800"/>
            <a:ext cx="2079625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uDF_149173_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357562"/>
            <a:ext cx="42672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 descr="2_0005_salzhand"/>
          <p:cNvPicPr>
            <a:picLocks noChangeAspect="1" noChangeArrowheads="1"/>
          </p:cNvPicPr>
          <p:nvPr/>
        </p:nvPicPr>
        <p:blipFill>
          <a:blip r:embed="rId6" cstate="print"/>
          <a:srcRect l="17953" t="14677" r="9448" b="27155"/>
          <a:stretch>
            <a:fillRect/>
          </a:stretch>
        </p:blipFill>
        <p:spPr bwMode="auto">
          <a:xfrm>
            <a:off x="571472" y="2571744"/>
            <a:ext cx="3051175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0"/>
            <a:ext cx="7115196" cy="1214422"/>
          </a:xfrm>
        </p:spPr>
        <p:txBody>
          <a:bodyPr/>
          <a:lstStyle/>
          <a:p>
            <a:pPr eaLnBrk="1" hangingPunct="1"/>
            <a:r>
              <a:rPr lang="sk-SK" dirty="0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3</a:t>
            </a:r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. Filtrácia</a:t>
            </a:r>
            <a:endParaRPr lang="cs-CZ" b="1" dirty="0" smtClean="0">
              <a:solidFill>
                <a:schemeClr val="accent2">
                  <a:lumMod val="50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4100" name="Picture 4" descr="filt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2971800"/>
            <a:ext cx="3327400" cy="3581400"/>
          </a:xfrm>
          <a:noFill/>
          <a:ln w="38100">
            <a:solidFill>
              <a:schemeClr val="accent5">
                <a:lumMod val="75000"/>
              </a:schemeClr>
            </a:solidFill>
          </a:ln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14282" y="1000108"/>
            <a:ext cx="78581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2800" b="1" dirty="0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Odlišná vlastnosť: v</a:t>
            </a:r>
            <a:r>
              <a:rPr lang="sk-SK" sz="2800" b="1" dirty="0" smtClean="0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eľkosť častíc</a:t>
            </a:r>
          </a:p>
          <a:p>
            <a:r>
              <a:rPr lang="sk-SK" sz="2800" b="1" dirty="0" smtClean="0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Využitie: najčastejšie na oddelenie tuhej látky od kvapalnej alebo plynnej</a:t>
            </a:r>
            <a:endParaRPr lang="cs-CZ" sz="2800" b="1" dirty="0">
              <a:solidFill>
                <a:schemeClr val="accent2">
                  <a:lumMod val="50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571744"/>
            <a:ext cx="242888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" descr="Obrázek3"/>
          <p:cNvSpPr>
            <a:spLocks noGrp="1" noChangeArrowheads="1"/>
          </p:cNvSpPr>
          <p:nvPr isPhoto="1"/>
        </p:nvSpPr>
        <p:spPr bwMode="auto">
          <a:xfrm>
            <a:off x="214283" y="3071810"/>
            <a:ext cx="3071833" cy="3327403"/>
          </a:xfrm>
          <a:prstGeom prst="flowChartProcess">
            <a:avLst/>
          </a:prstGeom>
          <a:blipFill dpi="0" rotWithShape="1">
            <a:blip r:embed="rId4" cstate="print"/>
            <a:srcRect/>
            <a:stretch>
              <a:fillRect b="-1868"/>
            </a:stretch>
          </a:blipFill>
          <a:ln w="38100">
            <a:solidFill>
              <a:srgbClr val="0099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14290"/>
            <a:ext cx="8858250" cy="533400"/>
          </a:xfrm>
        </p:spPr>
        <p:txBody>
          <a:bodyPr/>
          <a:lstStyle/>
          <a:p>
            <a:r>
              <a:rPr lang="sk-SK" sz="3200" dirty="0" smtClean="0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Postup skladania filtračného papiera:</a:t>
            </a:r>
            <a:endParaRPr lang="sk-SK" sz="3200" dirty="0">
              <a:solidFill>
                <a:schemeClr val="accent2">
                  <a:lumMod val="50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69633" name="Picture 1" descr="G:\DCIM\101MSDCF\DSC04264.JPG"/>
          <p:cNvPicPr>
            <a:picLocks noChangeAspect="1" noChangeArrowheads="1"/>
          </p:cNvPicPr>
          <p:nvPr/>
        </p:nvPicPr>
        <p:blipFill>
          <a:blip r:embed="rId2" cstate="print"/>
          <a:srcRect l="25390" t="17969" r="5468" b="7812"/>
          <a:stretch>
            <a:fillRect/>
          </a:stretch>
        </p:blipFill>
        <p:spPr bwMode="auto">
          <a:xfrm>
            <a:off x="214282" y="714356"/>
            <a:ext cx="8215370" cy="59293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274638"/>
            <a:ext cx="7801004" cy="1143000"/>
          </a:xfrm>
        </p:spPr>
        <p:txBody>
          <a:bodyPr/>
          <a:lstStyle/>
          <a:p>
            <a:pPr eaLnBrk="1" hangingPunct="1"/>
            <a:r>
              <a:rPr lang="sk-SK" dirty="0" smtClean="0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Využitie v praxi:</a:t>
            </a:r>
            <a:endParaRPr lang="cs-CZ" dirty="0" smtClean="0">
              <a:solidFill>
                <a:schemeClr val="accent2">
                  <a:lumMod val="50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28596" y="1071546"/>
            <a:ext cx="514435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sk-SK" sz="2800" dirty="0" smtClean="0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 Čistenie </a:t>
            </a:r>
            <a:r>
              <a:rPr lang="sk-SK" sz="2800" dirty="0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odpadových </a:t>
            </a:r>
            <a:r>
              <a:rPr lang="sk-SK" sz="2800" dirty="0" smtClean="0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vôd</a:t>
            </a:r>
          </a:p>
          <a:p>
            <a:pPr>
              <a:buFontTx/>
              <a:buChar char="-"/>
            </a:pPr>
            <a:r>
              <a:rPr lang="sk-SK" sz="2800" dirty="0" smtClean="0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 Cedenie potravín</a:t>
            </a:r>
            <a:endParaRPr lang="sk-SK" sz="2800" dirty="0">
              <a:solidFill>
                <a:schemeClr val="accent2">
                  <a:lumMod val="50000"/>
                </a:schemeClr>
              </a:solidFill>
              <a:latin typeface="Lucida Calligraphy" pitchFamily="66" charset="0"/>
            </a:endParaRPr>
          </a:p>
          <a:p>
            <a:r>
              <a:rPr lang="sk-SK" sz="2800" dirty="0" smtClean="0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-Vysávanie </a:t>
            </a:r>
            <a:r>
              <a:rPr lang="sk-SK" sz="2800" dirty="0">
                <a:solidFill>
                  <a:schemeClr val="accent2">
                    <a:lumMod val="50000"/>
                  </a:schemeClr>
                </a:solidFill>
                <a:latin typeface="Lucida Calligraphy" pitchFamily="66" charset="0"/>
              </a:rPr>
              <a:t>smetí</a:t>
            </a:r>
            <a:endParaRPr lang="cs-CZ" sz="2800" dirty="0">
              <a:solidFill>
                <a:schemeClr val="accent2">
                  <a:lumMod val="50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6152" name="Picture 8" descr="img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505200"/>
            <a:ext cx="2857500" cy="28575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153" name="Picture 9" descr="faze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743200"/>
            <a:ext cx="4591050" cy="36576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155" name="Picture 11" descr="schema-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029200"/>
            <a:ext cx="1971675" cy="147637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" name="Picture 2" descr="http://img.mimibazar.sk/h/bs/10/090605/10/l40472.jpg"/>
          <p:cNvPicPr>
            <a:picLocks noChangeAspect="1" noChangeArrowheads="1"/>
          </p:cNvPicPr>
          <p:nvPr/>
        </p:nvPicPr>
        <p:blipFill>
          <a:blip r:embed="rId5" cstate="print"/>
          <a:srcRect r="11111"/>
          <a:stretch>
            <a:fillRect/>
          </a:stretch>
        </p:blipFill>
        <p:spPr bwMode="auto">
          <a:xfrm>
            <a:off x="5643570" y="785794"/>
            <a:ext cx="2857520" cy="250033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4000" dirty="0" smtClean="0">
                <a:solidFill>
                  <a:schemeClr val="bg1"/>
                </a:solidFill>
                <a:latin typeface="Lucida Calligraphy" pitchFamily="66" charset="0"/>
              </a:rPr>
              <a:t>Ďakujem za pozornosť!</a:t>
            </a:r>
            <a:endParaRPr lang="en-US" sz="4000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4429132"/>
            <a:ext cx="91440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sz="1800" dirty="0" smtClean="0">
                <a:solidFill>
                  <a:schemeClr val="bg1"/>
                </a:solidFill>
                <a:latin typeface="Lucida Calligraphy" pitchFamily="66" charset="0"/>
              </a:rPr>
              <a:t>Pokračovanie nabudúce!</a:t>
            </a:r>
            <a:endParaRPr lang="en-US" sz="1800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19546" name="Picture 90" descr="melancholy_abstract_s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538" y="5105400"/>
            <a:ext cx="2109787" cy="1582738"/>
          </a:xfrm>
          <a:prstGeom prst="rect">
            <a:avLst/>
          </a:prstGeom>
          <a:noFill/>
        </p:spPr>
      </p:pic>
      <p:pic>
        <p:nvPicPr>
          <p:cNvPr id="19547" name="Picture 91" descr="melancholy_abstract_t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675" y="5105400"/>
            <a:ext cx="2109788" cy="1582738"/>
          </a:xfrm>
          <a:prstGeom prst="rect">
            <a:avLst/>
          </a:prstGeom>
          <a:noFill/>
        </p:spPr>
      </p:pic>
      <p:pic>
        <p:nvPicPr>
          <p:cNvPr id="19548" name="Picture 92" descr="melancholy_abstract_p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0225" y="5105400"/>
            <a:ext cx="2111375" cy="1582738"/>
          </a:xfrm>
          <a:prstGeom prst="rect">
            <a:avLst/>
          </a:prstGeom>
          <a:noFill/>
        </p:spPr>
      </p:pic>
      <p:pic>
        <p:nvPicPr>
          <p:cNvPr id="19549" name="Picture 93" descr="melancholy_abstract_q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105400"/>
            <a:ext cx="2111375" cy="1582738"/>
          </a:xfrm>
          <a:prstGeom prst="rect">
            <a:avLst/>
          </a:prstGeom>
          <a:noFill/>
        </p:spPr>
      </p:pic>
      <p:pic>
        <p:nvPicPr>
          <p:cNvPr id="19551" name="Picture 95" descr="D:\škola\Obrázky\Prezentácie\11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642918"/>
            <a:ext cx="2276482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lancholy_abstract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Franklin Gothic Medium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melancholy_abstract</Template>
  <TotalTime>181</TotalTime>
  <Words>106</Words>
  <Application>Microsoft Office PowerPoint</Application>
  <PresentationFormat>Prezentácia na obrazovke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melancholy_abstract</vt:lpstr>
      <vt:lpstr>Ako oddelíme zložky zo zmesí?  1. časť</vt:lpstr>
      <vt:lpstr>1. Usadzovanie</vt:lpstr>
      <vt:lpstr>V praxi: </vt:lpstr>
      <vt:lpstr>2. Odparovanie</vt:lpstr>
      <vt:lpstr>Snímka 5</vt:lpstr>
      <vt:lpstr>3. Filtrácia</vt:lpstr>
      <vt:lpstr>Postup skladania filtračného papiera:</vt:lpstr>
      <vt:lpstr>Využitie v praxi:</vt:lpstr>
      <vt:lpstr>Ďakujem za pozornosť!</vt:lpstr>
    </vt:vector>
  </TitlesOfParts>
  <Company>eclipsed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Oddeľovanie zložiek zmesí</dc:title>
  <dc:creator>zuzana</dc:creator>
  <cp:lastModifiedBy>Nadka</cp:lastModifiedBy>
  <cp:revision>10</cp:revision>
  <dcterms:created xsi:type="dcterms:W3CDTF">2010-07-29T11:41:44Z</dcterms:created>
  <dcterms:modified xsi:type="dcterms:W3CDTF">2016-03-23T09:00:50Z</dcterms:modified>
</cp:coreProperties>
</file>