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5" r:id="rId9"/>
    <p:sldId id="260" r:id="rId10"/>
    <p:sldId id="26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D43"/>
    <a:srgbClr val="C00000"/>
    <a:srgbClr val="4FFF9F"/>
    <a:srgbClr val="6DFF93"/>
    <a:srgbClr val="FFD44B"/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FF93"/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CF7D-B14F-4491-9747-8BFAC9FAEA27}" type="datetimeFigureOut">
              <a:rPr lang="sk-SK" smtClean="0"/>
              <a:pPr/>
              <a:t>12. 2. 2009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0C53-BE14-4D23-9AD7-EE3AE5233F5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4FFF9F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rgbClr val="6DFF93"/>
              </a:gs>
              <a:gs pos="50000">
                <a:srgbClr val="3FED43">
                  <a:shade val="67500"/>
                  <a:satMod val="115000"/>
                </a:srgbClr>
              </a:gs>
              <a:gs pos="100000">
                <a:srgbClr val="3FED43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88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Vodík H</a:t>
            </a:r>
            <a:r>
              <a:rPr lang="sk-SK" sz="8800" b="1" i="1" baseline="-25000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</a:t>
            </a:r>
            <a:endParaRPr lang="sk-SK" sz="88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ek 4" descr="scorpion-hybr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3714776" cy="2786082"/>
          </a:xfrm>
          <a:prstGeom prst="rect">
            <a:avLst/>
          </a:prstGeom>
          <a:ln>
            <a:noFill/>
          </a:ln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Obrázek 5" descr="atom_vodika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786190"/>
            <a:ext cx="278335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ln w="28575">
            <a:noFill/>
          </a:ln>
        </p:spPr>
        <p:txBody>
          <a:bodyPr>
            <a:normAutofit fontScale="55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5800" dirty="0" smtClean="0"/>
              <a:t>     </a:t>
            </a:r>
            <a:r>
              <a:rPr lang="sk-SK" sz="87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Ďakujem za pozornosť</a:t>
            </a:r>
            <a:endParaRPr lang="sk-SK" sz="65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3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sk-SK" sz="6500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Mariana </a:t>
            </a:r>
            <a:r>
              <a:rPr lang="sk-SK" sz="6500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Pavelčáková</a:t>
            </a:r>
            <a:endParaRPr lang="sk-SK" sz="3600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3600" b="1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Zdroj : </a:t>
            </a:r>
            <a:r>
              <a:rPr lang="sk-SK" sz="3600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E.Adamkovič</a:t>
            </a:r>
            <a:r>
              <a:rPr lang="sk-SK" sz="3600" b="1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: Chémia 8</a:t>
            </a:r>
          </a:p>
          <a:p>
            <a:pPr>
              <a:buNone/>
            </a:pPr>
            <a:r>
              <a:rPr lang="sk-SK" sz="3600" b="1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        </a:t>
            </a:r>
            <a:r>
              <a:rPr lang="sk-SK" sz="3600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www.google.sk</a:t>
            </a: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3600" b="1" i="1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dirty="0" smtClean="0"/>
              <a:t>    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6" name="Obrázek 5" descr="orchid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496"/>
            <a:ext cx="1905000" cy="3543300"/>
          </a:xfrm>
          <a:prstGeom prst="rect">
            <a:avLst/>
          </a:prstGeom>
        </p:spPr>
      </p:pic>
      <p:sp>
        <p:nvSpPr>
          <p:cNvPr id="5" name="Slunce 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quarium_1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00438"/>
            <a:ext cx="4786346" cy="2991466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Obrázek 6" descr="modra_je_voda_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2900" y="1357298"/>
            <a:ext cx="2732474" cy="2185979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ázek 7" descr="atmosf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69" y="3857628"/>
            <a:ext cx="3038405" cy="2613028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v zlúčeninách, najmä vo vode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molekulový sa vyskytuje vo vysokých vrstvách atmosféry</a:t>
            </a: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sz="6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Výskyt </a:t>
            </a:r>
            <a:endParaRPr lang="sk-SK" sz="66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lunce 8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Voda  H</a:t>
            </a:r>
            <a:r>
              <a:rPr lang="sk-SK" sz="7200" b="1" i="1" baseline="-25000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</a:t>
            </a:r>
            <a:r>
              <a:rPr lang="sk-SK" sz="72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O </a:t>
            </a:r>
            <a:endParaRPr lang="sk-SK" sz="72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Obrázek 9" descr="voda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2571768" cy="2571768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Obrázek 10" descr="[obrazky.4ever.sk] les, voda 8942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214554"/>
            <a:ext cx="3714776" cy="2786082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ázek 7" descr="chora ry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354100"/>
            <a:ext cx="2271715" cy="2746401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Zástupný symbol pro obsah 5" descr="H2O_(water_molecule)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15008" y="4500570"/>
            <a:ext cx="2857278" cy="2057240"/>
          </a:xfr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Obrázek 8" descr="p_02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4429132"/>
            <a:ext cx="3149605" cy="2214566"/>
          </a:xfrm>
          <a:prstGeom prst="rect">
            <a:avLst/>
          </a:prstGeom>
        </p:spPr>
      </p:pic>
      <p:sp>
        <p:nvSpPr>
          <p:cNvPr id="12" name="Slunce 11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Postavenie v PSP</a:t>
            </a:r>
            <a:endParaRPr lang="sk-SK" sz="60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protónové číslo vodíka je 1</a:t>
            </a:r>
          </a:p>
          <a:p>
            <a:pPr>
              <a:buNone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(má 1 protón a 1 elektrón v atóme)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nachádza sa v I.A podskupine a v 1.perióde</a:t>
            </a: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atom_vodika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86190"/>
            <a:ext cx="2783356" cy="2880000"/>
          </a:xfrm>
          <a:prstGeom prst="rect">
            <a:avLst/>
          </a:prstGeom>
        </p:spPr>
      </p:pic>
      <p:pic>
        <p:nvPicPr>
          <p:cNvPr id="5" name="Obrázek 4" descr="sl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3962408" cy="315029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unce 5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Vlastnosti </a:t>
            </a:r>
            <a:endParaRPr lang="sk-SK" sz="66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tvorí dvojatómové molekuly H</a:t>
            </a:r>
            <a:r>
              <a:rPr lang="sk-SK" i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2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bezfarebný plyn, bez zápachu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má najmenšiu hustotu zo všetkých prvkov na Zemi (14,5 x menšiu ako vzduch)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so vzduchom je výbušný</a:t>
            </a: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Slunce 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ek 5" descr="sov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071942"/>
            <a:ext cx="3483317" cy="241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Z histórie</a:t>
            </a:r>
            <a:endParaRPr lang="sk-SK" sz="6600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o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bjavil ho v roku 1766 Henry </a:t>
            </a:r>
            <a:r>
              <a:rPr lang="sk-SK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Cavendish</a:t>
            </a:r>
            <a:endParaRPr lang="sk-SK" i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l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atinský názov </a:t>
            </a:r>
            <a:r>
              <a:rPr lang="sk-SK" b="1" i="1" dirty="0" err="1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hydrogenium</a:t>
            </a:r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pochádza z gréckych slov </a:t>
            </a:r>
            <a:r>
              <a:rPr lang="sk-SK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hydór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= voda a </a:t>
            </a:r>
            <a:r>
              <a:rPr lang="sk-SK" b="1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gennao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   = tvorím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v</a:t>
            </a: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minulosti sa pre svoju malú hustotu používal na plnenie balónov</a:t>
            </a:r>
          </a:p>
          <a:p>
            <a:pPr>
              <a:buNone/>
            </a:pPr>
            <a:endParaRPr lang="sk-SK" i="1" dirty="0" smtClean="0">
              <a:ln w="28575">
                <a:noFill/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    </a:t>
            </a:r>
            <a:r>
              <a:rPr lang="sk-SK" sz="2400" i="1" dirty="0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gróf </a:t>
            </a:r>
            <a:r>
              <a:rPr lang="sk-SK" sz="2400" i="1" dirty="0" err="1" smtClean="0">
                <a:ln w="28575">
                  <a:noFill/>
                </a:ln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Zeppelin</a:t>
            </a:r>
            <a:endParaRPr lang="sk-SK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graf-zeppe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265435"/>
            <a:ext cx="2109789" cy="2417245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graf_zeppelin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829966"/>
            <a:ext cx="2571768" cy="1813096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Výbuch vzducholode </a:t>
            </a:r>
            <a:r>
              <a:rPr lang="sk-SK" b="1" i="1" dirty="0" err="1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Hindenburg</a:t>
            </a:r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v roku 1937</a:t>
            </a:r>
            <a:endParaRPr lang="sk-SK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„Vnútri 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sa ozvala rana a diváci videli v zadnej časti malý záblesk. V tom momente plamene v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Lakehurste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v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 New Jersey ošľahli oblohu. Kostra vzducholode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Hindenburg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 sa rútila na zem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.“ </a:t>
            </a:r>
          </a:p>
          <a:p>
            <a:pPr>
              <a:buNone/>
            </a:pP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hindenburg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000528" cy="285752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hindenbu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86190"/>
            <a:ext cx="4071946" cy="281750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unce 5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„Z horiacich trosiek sa plazili, vybiehali, vyskakovali ľudia. Za pol minúty bolo po všetkom. Aj po ére </a:t>
            </a:r>
            <a:r>
              <a:rPr lang="sk-SK" dirty="0" err="1" smtClean="0">
                <a:solidFill>
                  <a:schemeClr val="tx2">
                    <a:lumMod val="10000"/>
                  </a:schemeClr>
                </a:solidFill>
              </a:rPr>
              <a:t>vzduchoplavectva</a:t>
            </a:r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.“</a:t>
            </a:r>
            <a:endParaRPr lang="sk-SK" i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5" name="Obrázek 4" descr="vidicom-main-hinden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88" y="2428868"/>
            <a:ext cx="4663590" cy="3500462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ázek 7" descr="hindenburg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4292600" cy="334010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7300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Použitie vodíka</a:t>
            </a:r>
            <a:r>
              <a:rPr lang="sk-SK" b="1" i="1" dirty="0" smtClean="0">
                <a:ln w="28575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sk-SK" b="1" i="1" dirty="0">
              <a:ln w="28575">
                <a:solidFill>
                  <a:schemeClr val="tx2">
                    <a:lumMod val="1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spolu s kyslíkom na zváranie a rezanie kovov (plameň má teplotu 3000°C)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 výrobu chlorovodíka </a:t>
            </a:r>
            <a:r>
              <a:rPr lang="sk-SK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HCl</a:t>
            </a:r>
            <a:endParaRPr lang="sk-SK" i="1" dirty="0" smtClean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 výrobu amoniaku NH</a:t>
            </a:r>
            <a:r>
              <a:rPr lang="sk-SK" i="1" baseline="-25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3</a:t>
            </a: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sk-SK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na stužovanie rastlinných tukov </a:t>
            </a:r>
          </a:p>
          <a:p>
            <a:pPr>
              <a:buFont typeface="Wingdings" pitchFamily="2" charset="2"/>
              <a:buChar char="q"/>
            </a:pPr>
            <a:endParaRPr lang="sk-SK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ázek 3" descr="acety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714884"/>
            <a:ext cx="1643075" cy="1807382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65_Fotolia_2925267_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714884"/>
            <a:ext cx="1800221" cy="1800221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Obrázek 5" descr="74331-150px-hydrogen-chloride-3d-vdw-label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714884"/>
            <a:ext cx="1885644" cy="174736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Zástupný symbol pro obsah 3" descr="amoniak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14884"/>
            <a:ext cx="1714512" cy="1773633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Slunce 7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3FED4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5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Vlastní 21">
      <a:dk1>
        <a:srgbClr val="00B0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220</Words>
  <Application>Microsoft Office PowerPoint</Application>
  <PresentationFormat>Předvádění na obrazovce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Vodík H2</vt:lpstr>
      <vt:lpstr>Výskyt </vt:lpstr>
      <vt:lpstr>Voda  H2O </vt:lpstr>
      <vt:lpstr>Postavenie v PSP</vt:lpstr>
      <vt:lpstr>Vlastnosti </vt:lpstr>
      <vt:lpstr>Z histórie</vt:lpstr>
      <vt:lpstr>Výbuch vzducholode Hindenburg v roku 1937</vt:lpstr>
      <vt:lpstr>Snímek 8</vt:lpstr>
      <vt:lpstr>Použitie vodíka 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Kyslík</dc:title>
  <dc:creator>Kayzer</dc:creator>
  <cp:lastModifiedBy>Kayzer</cp:lastModifiedBy>
  <cp:revision>33</cp:revision>
  <dcterms:created xsi:type="dcterms:W3CDTF">2009-02-09T15:41:54Z</dcterms:created>
  <dcterms:modified xsi:type="dcterms:W3CDTF">2009-02-12T17:14:10Z</dcterms:modified>
</cp:coreProperties>
</file>