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36699"/>
    <a:srgbClr val="FF66CC"/>
    <a:srgbClr val="800080"/>
    <a:srgbClr val="CC0099"/>
    <a:srgbClr val="0099CC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77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FB790-41E9-4B10-8933-52D9A192B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563DA-62EC-4C90-8EA0-497BE5CD2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4F5A-90FC-488B-B833-D7914EA76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C2CF5-4B04-4A60-9418-3FB023E43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89F53-BF62-4ED2-ADBC-E034F6EAA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34F1-908B-455B-8E1F-8A18B040D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E7B5B-D3A9-4F63-9D4C-37B4BB754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1A479-4A7B-4F2E-A939-2703386D0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81612-3DC7-46BF-8D21-9AB3BC11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A16A6-3989-44F2-8671-65A490ECF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3FFD-85D2-44C0-BACC-BD18E24B8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78EB6-EC06-481C-AEFC-468DB06634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428604"/>
            <a:ext cx="850745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4400" b="1" dirty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Chemické názvoslovie </a:t>
            </a:r>
            <a:r>
              <a:rPr lang="sk-SK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       </a:t>
            </a:r>
            <a:r>
              <a:rPr lang="sk-SK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halogenidov</a:t>
            </a:r>
            <a:r>
              <a:rPr lang="sk-SK" sz="4400" b="1" dirty="0">
                <a:solidFill>
                  <a:srgbClr val="FF66CC"/>
                </a:solidFill>
              </a:rPr>
              <a:t> </a:t>
            </a:r>
            <a:endParaRPr lang="en-US" sz="4000" b="1" dirty="0">
              <a:solidFill>
                <a:srgbClr val="FF66CC"/>
              </a:solidFill>
              <a:latin typeface="Comic Sans MS" pitchFamily="66" charset="0"/>
            </a:endParaRPr>
          </a:p>
        </p:txBody>
      </p:sp>
      <p:pic>
        <p:nvPicPr>
          <p:cNvPr id="14" name="Obrázek 13" descr="chloroform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143116"/>
            <a:ext cx="3786214" cy="401405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Ďakujem za pozornosť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Zdroj: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www.oskole.sk</a:t>
            </a:r>
            <a:endParaRPr lang="sk-SK" sz="24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Šablóna:Danica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Slašťanová</a:t>
            </a:r>
            <a:endParaRPr lang="sk-SK" sz="2400" dirty="0">
              <a:solidFill>
                <a:srgbClr val="800080"/>
              </a:solidFill>
              <a:latin typeface="Comic Sans MS" pitchFamily="66" charset="0"/>
            </a:endParaRPr>
          </a:p>
        </p:txBody>
      </p:sp>
      <p:pic>
        <p:nvPicPr>
          <p:cNvPr id="4" name="Obrázek 3" descr="delf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8" y="3500437"/>
            <a:ext cx="1948310" cy="128588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Čo sú to chemické vzorce?</a:t>
            </a:r>
            <a:endParaRPr lang="sk-SK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každá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chemická zlúčenina sa označuje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príslušným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vzorcom</a:t>
            </a: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ázov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väčšiny anorganických zlúčenín sa skladá z 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podstatného 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a prídavného mena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400" cy="785818"/>
          </a:xfrm>
        </p:spPr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 meno</a:t>
            </a: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810140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udáva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druh zlúčeniny a označuje prvok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väčšou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Napríklad: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fluor-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chlor-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brom-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jod-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Prídavné 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názov prvku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menšou</a:t>
            </a: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podľa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oxidačného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čísla</a:t>
            </a:r>
          </a:p>
          <a:p>
            <a:pPr>
              <a:buNone/>
            </a:pP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sz="3600" b="1" dirty="0" smtClean="0">
                <a:solidFill>
                  <a:srgbClr val="336699"/>
                </a:solidFill>
                <a:latin typeface="Comic Sans MS" pitchFamily="66" charset="0"/>
              </a:rPr>
              <a:t>apríklad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: </a:t>
            </a:r>
            <a:r>
              <a:rPr lang="sk-SK" sz="3600" b="1" dirty="0" err="1">
                <a:solidFill>
                  <a:srgbClr val="336699"/>
                </a:solidFill>
                <a:latin typeface="Comic Sans MS" pitchFamily="66" charset="0"/>
              </a:rPr>
              <a:t>Na</a:t>
            </a:r>
            <a:r>
              <a:rPr lang="sk-SK" sz="3600" b="1" baseline="30000" dirty="0" err="1">
                <a:solidFill>
                  <a:srgbClr val="FF0000"/>
                </a:solidFill>
                <a:latin typeface="Comic Sans MS" pitchFamily="66" charset="0"/>
              </a:rPr>
              <a:t>+I</a:t>
            </a:r>
            <a:r>
              <a:rPr lang="sk-SK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– sod</a:t>
            </a:r>
            <a:r>
              <a:rPr lang="sk-SK" sz="3600" b="1" dirty="0">
                <a:solidFill>
                  <a:srgbClr val="FF0000"/>
                </a:solidFill>
                <a:latin typeface="Comic Sans MS" pitchFamily="66" charset="0"/>
              </a:rPr>
              <a:t>ný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Pravidlá tvorby vzorcov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ymení sa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poradie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prvkov</a:t>
            </a:r>
          </a:p>
          <a:p>
            <a:pPr>
              <a:buNone/>
            </a:pP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Napríklad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   </a:t>
            </a:r>
            <a:r>
              <a:rPr lang="sk-SK" sz="3600" dirty="0" err="1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sk-SK" sz="3600" dirty="0" err="1">
                <a:solidFill>
                  <a:srgbClr val="800080"/>
                </a:solidFill>
                <a:latin typeface="Comic Sans MS" pitchFamily="66" charset="0"/>
              </a:rPr>
              <a:t>Cl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– </a:t>
            </a:r>
            <a:r>
              <a:rPr lang="sk-SK" sz="3600" dirty="0">
                <a:solidFill>
                  <a:srgbClr val="800080"/>
                </a:solidFill>
                <a:latin typeface="Comic Sans MS" pitchFamily="66" charset="0"/>
              </a:rPr>
              <a:t>chlorid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FF0000"/>
                </a:solidFill>
                <a:latin typeface="Comic Sans MS" pitchFamily="66" charset="0"/>
              </a:rPr>
              <a:t>sodný</a:t>
            </a:r>
          </a:p>
          <a:p>
            <a:pPr>
              <a:buNone/>
            </a:pP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       Ca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3600" baseline="-25000" dirty="0" smtClean="0">
                <a:solidFill>
                  <a:srgbClr val="800080"/>
                </a:solidFill>
                <a:latin typeface="Comic Sans MS" pitchFamily="66" charset="0"/>
              </a:rPr>
              <a:t>2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– 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fluorid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vápenatý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doplníme oxidačné čísla</a:t>
            </a:r>
          </a:p>
          <a:p>
            <a:pPr>
              <a:buFont typeface="Wingdings" pitchFamily="2" charset="2"/>
              <a:buChar char="§"/>
            </a:pP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,Cl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,Br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 pitchFamily="66" charset="0"/>
              </a:rPr>
              <a:t>,I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-I</a:t>
            </a:r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sk-SK" sz="3600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K</a:t>
            </a:r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rížové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pravidlo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hodnota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oxidačných čísel sa píše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dolu 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pravej strane druhého prvku (</a:t>
            </a:r>
            <a:r>
              <a:rPr lang="sk-SK" dirty="0">
                <a:solidFill>
                  <a:srgbClr val="800080"/>
                </a:solidFill>
                <a:latin typeface="Comic Sans MS" pitchFamily="66" charset="0"/>
              </a:rPr>
              <a:t>do kríža) </a:t>
            </a:r>
          </a:p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Príklad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: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sz="4000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</a:p>
          <a:p>
            <a:pPr>
              <a:buNone/>
            </a:pPr>
            <a:endParaRPr lang="sk-SK" sz="4000" b="1" baseline="30000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     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F</a:t>
            </a:r>
            <a:r>
              <a:rPr lang="sk-SK" sz="40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5" name="Šipka doprava 4"/>
          <p:cNvSpPr/>
          <p:nvPr/>
        </p:nvSpPr>
        <p:spPr>
          <a:xfrm rot="3151472">
            <a:off x="3946799" y="4412480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prava 5"/>
          <p:cNvSpPr/>
          <p:nvPr/>
        </p:nvSpPr>
        <p:spPr>
          <a:xfrm rot="7767458">
            <a:off x="4100716" y="4404422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Overme si správnosť vzorca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V správne napísanom vzorci platí:</a:t>
            </a:r>
          </a:p>
          <a:p>
            <a:pPr>
              <a:buNone/>
            </a:pP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Súčet všetkých oxidačných čísel je 0.</a:t>
            </a:r>
          </a:p>
          <a:p>
            <a:pPr>
              <a:buNone/>
            </a:pP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</a:t>
            </a:r>
            <a:r>
              <a:rPr lang="sk-SK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1.(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) +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.(-I) = 0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Precvič si to</a:t>
            </a:r>
            <a:endParaRPr lang="sk-SK" sz="4800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3815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endParaRPr lang="cs-CZ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1.Jodid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strieborný</a:t>
            </a:r>
            <a:r>
              <a:rPr lang="cs-CZ" sz="1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rgbClr val="800080"/>
                </a:solidFill>
                <a:latin typeface="Comic Sans MS" pitchFamily="66" charset="0"/>
              </a:rPr>
              <a:t>              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7.Chlorid železitý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2.Jodid sodný                 8.Fluorid jodistý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3.Chlorid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olovičitý</a:t>
            </a:r>
            <a:r>
              <a:rPr lang="cs-CZ" sz="2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9. Fluorid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lítny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4.Chlorid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fosforečný   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10. Fluorid sírový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5.Bromid draselný          11. Jodid draselný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6.Chlorid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cézny</a:t>
            </a:r>
            <a:endParaRPr lang="cs-CZ" sz="20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endParaRPr lang="sk-SK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Skontroluj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1.AgI                      7.FeCl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3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2.NaI                      8.IF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7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3.PbCl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4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 9.LiF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4.PCl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5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 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10.SF</a:t>
            </a:r>
            <a:r>
              <a:rPr lang="sk-SK" sz="2800" baseline="-25000" dirty="0">
                <a:solidFill>
                  <a:srgbClr val="800080"/>
                </a:solidFill>
                <a:latin typeface="Comic Sans MS" pitchFamily="66" charset="0"/>
              </a:rPr>
              <a:t>6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5.KBr                      11.KI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6.CsCl</a:t>
            </a:r>
            <a:endParaRPr lang="sk-SK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174</Words>
  <Application>Microsoft Office PowerPoint</Application>
  <PresentationFormat>Prezentácia na obrazovke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Default Design</vt:lpstr>
      <vt:lpstr>Snímka 1</vt:lpstr>
      <vt:lpstr>Čo sú to chemické vzorce?</vt:lpstr>
      <vt:lpstr>Podstatné meno</vt:lpstr>
      <vt:lpstr>Prídavné meno</vt:lpstr>
      <vt:lpstr>Pravidlá tvorby vzorcov</vt:lpstr>
      <vt:lpstr> Krížové pravidlo</vt:lpstr>
      <vt:lpstr>Overme si správnosť vzorca</vt:lpstr>
      <vt:lpstr>Precvič si to</vt:lpstr>
      <vt:lpstr>Skontroluj 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Kayzer</dc:creator>
  <cp:lastModifiedBy>Nadka</cp:lastModifiedBy>
  <cp:revision>22</cp:revision>
  <dcterms:created xsi:type="dcterms:W3CDTF">1601-01-01T00:00:00Z</dcterms:created>
  <dcterms:modified xsi:type="dcterms:W3CDTF">2016-01-10T21:53:32Z</dcterms:modified>
</cp:coreProperties>
</file>